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96" r:id="rId5"/>
    <p:sldId id="298" r:id="rId6"/>
    <p:sldId id="290" r:id="rId7"/>
    <p:sldId id="262" r:id="rId8"/>
    <p:sldId id="297" r:id="rId9"/>
    <p:sldId id="299" r:id="rId10"/>
    <p:sldId id="257" r:id="rId11"/>
    <p:sldId id="275" r:id="rId12"/>
    <p:sldId id="259" r:id="rId13"/>
    <p:sldId id="270" r:id="rId14"/>
    <p:sldId id="260" r:id="rId15"/>
    <p:sldId id="283" r:id="rId16"/>
    <p:sldId id="263" r:id="rId17"/>
    <p:sldId id="265" r:id="rId18"/>
    <p:sldId id="264" r:id="rId19"/>
    <p:sldId id="272" r:id="rId20"/>
    <p:sldId id="273" r:id="rId21"/>
    <p:sldId id="274" r:id="rId22"/>
    <p:sldId id="284" r:id="rId23"/>
    <p:sldId id="276" r:id="rId24"/>
    <p:sldId id="269" r:id="rId25"/>
    <p:sldId id="267" r:id="rId26"/>
    <p:sldId id="268" r:id="rId27"/>
    <p:sldId id="282" r:id="rId28"/>
    <p:sldId id="285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D6B3-9C93-4EE3-8BB2-82CAE1443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03CAD-733B-4610-AB7E-301BAF64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B095-3278-4868-9A1C-76D1CE0D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BBAC7-9F39-43B0-99FF-9423257C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4DAC2-AC8C-4C45-A74C-3828F69F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7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21D2-8361-41FB-B6C8-76C85358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7938F-84F3-4843-A8BC-C10FBD8E7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6596A-4272-4BDE-A2F3-7315CAA5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7E6EB-2F29-40B1-8C59-58979DED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FF539-206A-44D3-8654-C8C605F7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6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E0F5B-1C02-4313-9001-470787552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14938-DA5A-491F-8892-923C19D10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057BE-DA76-4E09-9324-0F89434B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CC483-C314-4A7B-B7F3-1A4CDE29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3AC3A-E905-4D77-8CD0-6336D61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DFE3-F142-4B27-AEAA-E7231930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89CD-5176-49F1-BC42-F84B77514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7AE1-647A-402B-BC75-0A45D583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1E558-C18C-4A5A-B24E-2E76B5D7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7014-00AE-4386-8C7A-48A02CFF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BBF4-644C-45E5-BE33-367E3B44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47EE4-DDC6-449A-84AE-A126A0F5C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E73C5-748F-4B5B-8910-D4782103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7109F-CC49-41F0-B62D-F2629B4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1B59-00D5-45BB-B8EC-CCA615DD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2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FED4-EED7-41E2-83C9-0698FE7E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001C-E06A-4D42-9282-4464B5C39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4955F-34BB-4E25-A68E-8CB1719D8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6B981-DEEE-4632-89C8-712938B1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E768D-CB28-4663-BF99-0FD209D5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05A12-7B44-4E70-BE68-10B9324B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4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204B-3E08-4005-817B-AB962CA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CB519-A093-4B71-A85A-96F914C4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76D06-CA54-4298-8FD7-1C69A2DC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1EC74-CD49-47C1-87F4-E87A94444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5D2C6-FDC8-4244-8AA7-6458CBF90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E258F-BCA6-4D46-A451-7C7DE8A6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52BF9-0ABE-4DF9-B881-C3BA094B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F1D53-B70A-47DF-A492-99E60626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8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A964-C7F9-4E42-984C-644E31EA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FDB2E-9631-453B-B3E5-8EA56873C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8FA82-4DD7-4E4A-876C-4BC5CD8C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2DA21-61AC-4F42-9BCA-D97700AA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0284F-F70D-4BF6-8417-2C70B7E6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0314B-28E1-4ECF-8DC6-C9387338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61D3E-7BE5-4ADC-A947-56243389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6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B69B-F76D-45BA-8D1D-95A7B01A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4211-FB91-4003-B788-82342A8F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CD63D-E888-474F-9BD7-50E06776C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1ACCC-3346-4BEE-BFCF-5D25DEC5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7C45E-15B7-4AA5-B51D-91087D24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9AED6-23C7-4033-ADB0-F62FD466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1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31C9-9E1F-4494-B286-10C72F2B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9E7D2-3301-4963-A655-5B31F289D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2ED01-0339-455D-8E1F-D5263E67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C112B-3BDF-4140-BD7F-9D8B3B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814D1-F93B-4A85-A9B1-2C2B5C5E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5EE83-03B1-426E-8460-18202650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0F25B-FF10-4CE2-8B09-C184AF12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1901A-1701-4533-853F-876922854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761E-574F-4A48-AE80-652DC298B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1EE67-ADAD-4504-BC63-DCB66D3F466D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B0653-8505-4448-8B01-610BA65BE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54528-8B99-4468-A174-81A40DA26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0B70E-2FBC-4F55-A00D-B116D72EA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4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18CBB7-0A54-474F-8D98-240DD4A5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8" y="2310149"/>
            <a:ext cx="6201099" cy="4478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F46FF-ACE1-44E8-A364-73344298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2" y="114196"/>
            <a:ext cx="2555020" cy="320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74DE5-76F8-4C4A-B1CA-B9A243CE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7" y="2423778"/>
            <a:ext cx="3130759" cy="234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C8933E-A38C-434E-B0B2-345131F06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397" y="4563434"/>
            <a:ext cx="4162620" cy="230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29C41-1945-483C-99EF-618432ACD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784" y="232208"/>
            <a:ext cx="3597946" cy="2969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FD958-39FF-4718-8D75-C79DC4C27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963" y="227429"/>
            <a:ext cx="5037406" cy="5037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7A916-4675-4664-BE9D-F5A218EC1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8818" y="114196"/>
            <a:ext cx="3607581" cy="2705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35EC-6B54-437A-B3AA-7FE6283E3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5457" y="121344"/>
            <a:ext cx="2559326" cy="3412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06F14-FD32-460E-8F9D-E1F74F79D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7034" y="2334358"/>
            <a:ext cx="3369213" cy="2526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E34E6-0940-42B5-A817-7E29AE3C6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6059" y="4555092"/>
            <a:ext cx="2890130" cy="23029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435325-92C7-4DBE-8EED-17627CB37119}"/>
              </a:ext>
            </a:extLst>
          </p:cNvPr>
          <p:cNvSpPr/>
          <p:nvPr/>
        </p:nvSpPr>
        <p:spPr>
          <a:xfrm>
            <a:off x="3005093" y="575974"/>
            <a:ext cx="4657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World War Two</a:t>
            </a:r>
          </a:p>
        </p:txBody>
      </p:sp>
    </p:spTree>
    <p:extLst>
      <p:ext uri="{BB962C8B-B14F-4D97-AF65-F5344CB8AC3E}">
        <p14:creationId xmlns:p14="http://schemas.microsoft.com/office/powerpoint/2010/main" val="233545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2B31D-8134-4AE3-8F09-71B6B4E99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2" b="33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0CAD2-7CCF-4E47-BB3C-48643770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10" y="0"/>
            <a:ext cx="893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18668-9FC3-4EE0-A22B-C63151519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" r="3" b="8010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8336C-EF09-41B9-BF4E-536C0A909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r="8599" b="-3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D5A74A-865D-45CF-86A3-4667E7DA3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6" r="1" b="15799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ADCEE8-A2B9-4B34-9274-04D27012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America First Committee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E71D9-A9B7-4816-870C-886523F1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r>
              <a:rPr lang="en-US" sz="2000" dirty="0"/>
              <a:t>Organized by Fascistic Father Coughlin, Charles Lindbergh</a:t>
            </a:r>
          </a:p>
          <a:p>
            <a:r>
              <a:rPr lang="en-US" sz="2000" dirty="0"/>
              <a:t>Hundreds of thousands of members, vocal and ardently against getting involved in the war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94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803B-0D2F-4BFD-8505-8840889E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Popular Front Anti-Fascists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5E0C-82B6-42BF-9DD9-A72C20155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Popular Front motivated by Hitler’s growing strength</a:t>
            </a:r>
          </a:p>
          <a:p>
            <a:r>
              <a:rPr lang="en-US" sz="1800" dirty="0"/>
              <a:t>“Anti-Fascism” created common ground for liberals and Communists, at least prior to Hitler-Stalin pact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6399-393B-4C4E-B7FB-FD3477D1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216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1119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516BA-3689-4272-B875-411FD0D12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0" r="-3" b="1274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069DC-9002-428B-AADA-3EFB778EB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6" r="7984" b="-3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75B6F-C914-4C21-8A21-152630553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5" r="19918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2C17C0-DDCC-4738-8ABF-E317C912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Changing the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0CA8-265B-4AD9-B2FE-80B98C52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r>
              <a:rPr lang="en-US" sz="2000" dirty="0"/>
              <a:t>FDR Secure Following Unprecedented Election to Third Term</a:t>
            </a:r>
          </a:p>
          <a:p>
            <a:r>
              <a:rPr lang="en-US" sz="2000" dirty="0"/>
              <a:t>Use of Fireside Chats</a:t>
            </a:r>
          </a:p>
          <a:p>
            <a:r>
              <a:rPr lang="en-US" sz="2000" dirty="0"/>
              <a:t>“Internationalists” formed organizations such as Free World Association, Freedom House to Combat America Firsters</a:t>
            </a:r>
          </a:p>
          <a:p>
            <a:r>
              <a:rPr lang="en-US" sz="2000" dirty="0" err="1"/>
              <a:t>Dr</a:t>
            </a:r>
            <a:r>
              <a:rPr lang="en-US" sz="2000" dirty="0"/>
              <a:t> Seuss published political cartoons</a:t>
            </a:r>
          </a:p>
        </p:txBody>
      </p:sp>
    </p:spTree>
    <p:extLst>
      <p:ext uri="{BB962C8B-B14F-4D97-AF65-F5344CB8AC3E}">
        <p14:creationId xmlns:p14="http://schemas.microsoft.com/office/powerpoint/2010/main" val="1860394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F40B-5F94-43D5-8884-4CBC7DE6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Fighting for Four Freedoms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34F9-540B-4710-A630-A8548B95C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" r="464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CACA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33B2-01C1-49B0-BB11-1220B6B7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“Negative” freedoms- freedom </a:t>
            </a:r>
            <a:r>
              <a:rPr lang="en-US" sz="2000" i="1" dirty="0"/>
              <a:t>of</a:t>
            </a:r>
            <a:r>
              <a:rPr lang="en-US" sz="2000" dirty="0"/>
              <a:t> worship, freedom </a:t>
            </a:r>
            <a:r>
              <a:rPr lang="en-US" sz="2000" i="1" dirty="0"/>
              <a:t>of</a:t>
            </a:r>
            <a:r>
              <a:rPr lang="en-US" sz="2000" dirty="0"/>
              <a:t> worship</a:t>
            </a:r>
          </a:p>
          <a:p>
            <a:r>
              <a:rPr lang="en-US" sz="2000" dirty="0"/>
              <a:t>“Positive” freedoms- freedom </a:t>
            </a:r>
            <a:r>
              <a:rPr lang="en-US" sz="2000" i="1" dirty="0"/>
              <a:t>from</a:t>
            </a:r>
            <a:r>
              <a:rPr lang="en-US" sz="2000" dirty="0"/>
              <a:t> want, freedom </a:t>
            </a:r>
            <a:r>
              <a:rPr lang="en-US" sz="2000" i="1" dirty="0"/>
              <a:t>from</a:t>
            </a:r>
            <a:r>
              <a:rPr lang="en-US" sz="2000" dirty="0"/>
              <a:t> fear</a:t>
            </a:r>
          </a:p>
        </p:txBody>
      </p:sp>
    </p:spTree>
    <p:extLst>
      <p:ext uri="{BB962C8B-B14F-4D97-AF65-F5344CB8AC3E}">
        <p14:creationId xmlns:p14="http://schemas.microsoft.com/office/powerpoint/2010/main" val="426274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5F4BC-59F4-40D5-8798-47DB40867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" r="2940" b="4"/>
          <a:stretch/>
        </p:blipFill>
        <p:spPr>
          <a:xfrm>
            <a:off x="7794519" y="3506112"/>
            <a:ext cx="4397481" cy="3351888"/>
          </a:xfrm>
          <a:custGeom>
            <a:avLst/>
            <a:gdLst>
              <a:gd name="connsiteX0" fmla="*/ 0 w 4397481"/>
              <a:gd name="connsiteY0" fmla="*/ 0 h 3351888"/>
              <a:gd name="connsiteX1" fmla="*/ 4397481 w 4397481"/>
              <a:gd name="connsiteY1" fmla="*/ 0 h 3351888"/>
              <a:gd name="connsiteX2" fmla="*/ 4397481 w 4397481"/>
              <a:gd name="connsiteY2" fmla="*/ 3351888 h 3351888"/>
              <a:gd name="connsiteX3" fmla="*/ 1552363 w 4397481"/>
              <a:gd name="connsiteY3" fmla="*/ 3351888 h 335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F3062-EBED-4B33-A0ED-23D8E081A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68"/>
          <a:stretch/>
        </p:blipFill>
        <p:spPr>
          <a:xfrm>
            <a:off x="20" y="10"/>
            <a:ext cx="9154673" cy="6863475"/>
          </a:xfrm>
          <a:custGeom>
            <a:avLst/>
            <a:gdLst>
              <a:gd name="connsiteX0" fmla="*/ 0 w 9154693"/>
              <a:gd name="connsiteY0" fmla="*/ 0 h 6863485"/>
              <a:gd name="connsiteX1" fmla="*/ 5976000 w 9154693"/>
              <a:gd name="connsiteY1" fmla="*/ 0 h 6863485"/>
              <a:gd name="connsiteX2" fmla="*/ 9154693 w 9154693"/>
              <a:gd name="connsiteY2" fmla="*/ 6863485 h 6863485"/>
              <a:gd name="connsiteX3" fmla="*/ 0 w 9154693"/>
              <a:gd name="connsiteY3" fmla="*/ 6863485 h 6863485"/>
              <a:gd name="connsiteX4" fmla="*/ 0 w 9154693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48F8B-2491-42A0-A3D4-A35F1A11A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04" r="3" b="13330"/>
          <a:stretch/>
        </p:blipFill>
        <p:spPr>
          <a:xfrm>
            <a:off x="6168189" y="10"/>
            <a:ext cx="6023811" cy="3346394"/>
          </a:xfrm>
          <a:custGeom>
            <a:avLst/>
            <a:gdLst>
              <a:gd name="connsiteX0" fmla="*/ 0 w 6023811"/>
              <a:gd name="connsiteY0" fmla="*/ 0 h 3346404"/>
              <a:gd name="connsiteX1" fmla="*/ 6023811 w 6023811"/>
              <a:gd name="connsiteY1" fmla="*/ 0 h 3346404"/>
              <a:gd name="connsiteX2" fmla="*/ 6023811 w 6023811"/>
              <a:gd name="connsiteY2" fmla="*/ 3346404 h 3346404"/>
              <a:gd name="connsiteX3" fmla="*/ 1549824 w 6023811"/>
              <a:gd name="connsiteY3" fmla="*/ 3346404 h 33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455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DDAF0A-3508-47EA-A41E-E08DE4A40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b="3875"/>
          <a:stretch/>
        </p:blipFill>
        <p:spPr>
          <a:xfrm>
            <a:off x="-3" y="-28"/>
            <a:ext cx="12192000" cy="6855958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755CB-E264-4D88-9579-CB7947AAC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6" r="27828" b="2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F16C4A-613A-41B0-B73E-617E1F46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Naval Battle in the Pacific</a:t>
            </a:r>
          </a:p>
        </p:txBody>
      </p:sp>
    </p:spTree>
    <p:extLst>
      <p:ext uri="{BB962C8B-B14F-4D97-AF65-F5344CB8AC3E}">
        <p14:creationId xmlns:p14="http://schemas.microsoft.com/office/powerpoint/2010/main" val="357917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C7173-76FA-4B2E-A0E7-7B798D01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35" y="643466"/>
            <a:ext cx="67121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A1846-9803-4872-8323-38972E44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European Arena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CB8C8-D824-44A8-A69F-146AF1E9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88" y="307731"/>
            <a:ext cx="5420525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8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8F8E5E-95C6-4B6D-80E6-385F3BC1BE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Japan Invades Manchuria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1931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253C780-E4CD-40D1-8D28-DCBCE413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77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8A3B5-5D78-4DFE-8781-D49C4FDF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Operation Torch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38A94D-EB2A-40DA-9EB7-8C75CF58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67200"/>
            <a:ext cx="6553545" cy="49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DD3B-390C-4102-94B6-B794187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Invasion of Sicily, July 1943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23CDF-A1DF-40AD-A06F-3E6FF697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6" b="489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9E5A09-9D37-4CD3-8EF2-7866C6137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" b="8187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3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DCE05-A636-4DB4-9E6C-9A3CA266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9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8B517-63F4-4A66-889F-8BBC58E1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18281-4943-43A6-B505-A57821E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D-Day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32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4899D-1B36-477D-9E03-AFC25A3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02103-43E7-4243-B06C-9DD22CD2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7" r="2" b="26591"/>
          <a:stretch/>
        </p:blipFill>
        <p:spPr>
          <a:xfrm>
            <a:off x="7829551" y="306908"/>
            <a:ext cx="4042409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AA24D-6F77-489B-AD8F-A1BF98A5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3" r="-2" b="-2"/>
          <a:stretch/>
        </p:blipFill>
        <p:spPr>
          <a:xfrm>
            <a:off x="7829552" y="4033935"/>
            <a:ext cx="1940770" cy="2216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FC1ED-D31A-4D7C-AB14-36CF93274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8933"/>
          <a:stretch/>
        </p:blipFill>
        <p:spPr>
          <a:xfrm>
            <a:off x="9931188" y="4033935"/>
            <a:ext cx="1940772" cy="2216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DCD90-5F99-4A77-AEE9-75A603C1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Further Expansion of State Capacities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624E-C32B-4E02-845F-D3D8BC4E3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000" dirty="0"/>
              <a:t>War Production Board</a:t>
            </a:r>
          </a:p>
          <a:p>
            <a:r>
              <a:rPr lang="en-US" sz="2000" dirty="0"/>
              <a:t>War Manpower Commission</a:t>
            </a:r>
          </a:p>
          <a:p>
            <a:r>
              <a:rPr lang="en-US" sz="2000" dirty="0"/>
              <a:t>Office of Price Administration</a:t>
            </a:r>
          </a:p>
          <a:p>
            <a:r>
              <a:rPr lang="en-US" sz="2000" dirty="0"/>
              <a:t>No Strike Pledge</a:t>
            </a:r>
          </a:p>
        </p:txBody>
      </p:sp>
    </p:spTree>
    <p:extLst>
      <p:ext uri="{BB962C8B-B14F-4D97-AF65-F5344CB8AC3E}">
        <p14:creationId xmlns:p14="http://schemas.microsoft.com/office/powerpoint/2010/main" val="291624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2F6A8-08AB-4A1B-8E07-4DE9B81F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59" r="-1" b="4107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1EEF-EB43-4D92-8978-AD25C0B59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8" r="3" b="23759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E917F-6619-4148-BAE9-261C4175F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50" r="7815" b="5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1E093-8F4D-471A-9B21-C316CF2C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Arsenal of Democracy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8068C-A3AD-4C12-B028-E843CD64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640" y="3429000"/>
            <a:ext cx="4796367" cy="2622808"/>
          </a:xfrm>
        </p:spPr>
        <p:txBody>
          <a:bodyPr anchor="ctr">
            <a:normAutofit fontScale="92500"/>
          </a:bodyPr>
          <a:lstStyle/>
          <a:p>
            <a:r>
              <a:rPr lang="en-US" sz="1800" dirty="0"/>
              <a:t>Private Companies Turned to Wartime Production, for Profit</a:t>
            </a:r>
          </a:p>
          <a:p>
            <a:r>
              <a:rPr lang="en-US" sz="1800" dirty="0"/>
              <a:t>By 1944, US produced a plane every five minutes</a:t>
            </a:r>
          </a:p>
          <a:p>
            <a:r>
              <a:rPr lang="en-US" sz="1800" dirty="0"/>
              <a:t>Ford Motor Company (one company) produced more military equipment than the entire Axis combined</a:t>
            </a:r>
          </a:p>
          <a:p>
            <a:r>
              <a:rPr lang="en-US" sz="1800" dirty="0"/>
              <a:t>Finally put an end to Depression, with a 235% increase in GDP. What would later be called “military Keynesianism”</a:t>
            </a:r>
          </a:p>
        </p:txBody>
      </p:sp>
    </p:spTree>
    <p:extLst>
      <p:ext uri="{BB962C8B-B14F-4D97-AF65-F5344CB8AC3E}">
        <p14:creationId xmlns:p14="http://schemas.microsoft.com/office/powerpoint/2010/main" val="177042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C99F2-B44F-4DAD-A45D-52F45245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Women join the workforce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49724-380A-4F9C-9FA8-B24642E9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5" y="307731"/>
            <a:ext cx="2998227" cy="399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0312C-6483-492D-8C13-B6613C13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511" y="307731"/>
            <a:ext cx="4830981" cy="39976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7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78A41-4049-466F-B443-8B6AADE5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Combined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1E315-D75B-4010-B513-BD3DC6C3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7026"/>
            <a:ext cx="7188199" cy="26236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7E82C-01CC-4177-8288-CC17BB48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599" y="4350301"/>
            <a:ext cx="7188200" cy="2177108"/>
          </a:xfrm>
        </p:spPr>
        <p:txBody>
          <a:bodyPr>
            <a:normAutofit/>
          </a:bodyPr>
          <a:lstStyle/>
          <a:p>
            <a:r>
              <a:rPr lang="en-US" sz="1800" dirty="0"/>
              <a:t>Greatest government control of the economy in U.S. history, full stop</a:t>
            </a:r>
          </a:p>
          <a:p>
            <a:r>
              <a:rPr lang="en-US" sz="1800" dirty="0"/>
              <a:t>Government purchase of military equipment (for profit) </a:t>
            </a:r>
            <a:r>
              <a:rPr lang="en-US" sz="1800" i="1" dirty="0"/>
              <a:t>finally</a:t>
            </a:r>
            <a:r>
              <a:rPr lang="en-US" sz="1800" dirty="0"/>
              <a:t> ended GD</a:t>
            </a:r>
          </a:p>
          <a:p>
            <a:r>
              <a:rPr lang="en-US" sz="1800" dirty="0"/>
              <a:t>Increase in sovereign debt</a:t>
            </a:r>
          </a:p>
          <a:p>
            <a:r>
              <a:rPr lang="en-US" sz="1800" dirty="0"/>
              <a:t>Labor/Democratic Party alliance that persists to the present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475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2CFEA-6DDF-4987-A5BF-318FE2EC9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AFA6A5-1131-496C-933D-B219D83A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Japanese Internment</a:t>
            </a:r>
          </a:p>
        </p:txBody>
      </p:sp>
    </p:spTree>
    <p:extLst>
      <p:ext uri="{BB962C8B-B14F-4D97-AF65-F5344CB8AC3E}">
        <p14:creationId xmlns:p14="http://schemas.microsoft.com/office/powerpoint/2010/main" val="264311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4C867-5DBC-464C-9A07-48F4DFC2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E8CC7-A6EE-479F-A546-94DAA30B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Germany Occupies the Rhineland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1936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F101A-2228-4718-9B56-D8ABC127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85281"/>
            <a:ext cx="6553545" cy="50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3013B-D7B8-41B0-81F1-8FD6F1DA3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1" b="163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29304-A083-4DB4-896A-C1620017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German Anti-Semitism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69CAD-7209-454C-9682-AF93B101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Hitler’s </a:t>
            </a:r>
            <a:r>
              <a:rPr lang="en-US" sz="2400" i="1" dirty="0"/>
              <a:t>Mein </a:t>
            </a:r>
            <a:r>
              <a:rPr lang="en-US" sz="2400" i="1" dirty="0" err="1"/>
              <a:t>Kampf</a:t>
            </a:r>
            <a:r>
              <a:rPr lang="en-US" sz="2400" dirty="0"/>
              <a:t> advanced “stab-in-the-back” narrative of outcome of WWI, worldwide Jewish Bolshevik conspiracy</a:t>
            </a:r>
          </a:p>
          <a:p>
            <a:r>
              <a:rPr lang="en-US" sz="2400" dirty="0"/>
              <a:t>Nuremburg Laws limited citizenship to pure-blood Germans, defined Jewishness, and strictly limited rights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FA312-7D10-424D-A29D-A4B776C5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4" r="2" b="2805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0A1AC-FDC6-43F8-9171-5A1E802F3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r="5911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0ECB-7FBE-4E00-AA01-DAA897CD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Munich Agreement, 1938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4357-B156-43A4-966E-E0A9880B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France and Britain agreed to stand down while  Germany annexed the “Sudetenland“ German speaking regions of Czechoslovakia</a:t>
            </a:r>
          </a:p>
          <a:p>
            <a:r>
              <a:rPr lang="en-US" sz="2400" dirty="0"/>
              <a:t>Neville Chamberlain thought it would “appease” Hitler</a:t>
            </a:r>
          </a:p>
          <a:p>
            <a:r>
              <a:rPr lang="en-US" sz="2400" dirty="0"/>
              <a:t>He proceeded to invade the rest of Czechoslovakia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24151-D027-427E-9CEF-61919E55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396" y="306909"/>
            <a:ext cx="3424719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EBF40-B8A6-444D-AE78-A889AD5A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2987306"/>
            <a:ext cx="4042410" cy="30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1899D-3D17-47B0-BE74-8EFA2DA7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Hitler-Stalin 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E8ACA-580B-4A4A-8983-A93B69F7E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8" r="1" b="1483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CB882-3D4D-49F1-81A0-A66DC5BFD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Russia feeling encroached on both sides first pushes Popular Front against fascism, 1935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a startling reversal, signs non-aggression pact with Germany in 1939</a:t>
            </a:r>
          </a:p>
        </p:txBody>
      </p:sp>
    </p:spTree>
    <p:extLst>
      <p:ext uri="{BB962C8B-B14F-4D97-AF65-F5344CB8AC3E}">
        <p14:creationId xmlns:p14="http://schemas.microsoft.com/office/powerpoint/2010/main" val="237560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6FCD9-B314-45B5-BFCA-7F4FB0DD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Invasion of Poland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1CA29-3475-4581-B060-0F664D4EC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6" b="-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56E983-6B0D-4651-BAF4-469A00D6A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" r="3" b="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6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DDE3E8-6DC1-4A7B-A9AB-D3FD7562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German/Russian Partition of Poland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9811A7-7758-4508-9399-88F07C01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78493"/>
            <a:ext cx="6553545" cy="43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3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AEC0F-1B81-4D93-80F1-6BD12068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The Holocaust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4713C-4071-4642-9102-E6825B4C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Jews were herded into ghettos</a:t>
            </a:r>
          </a:p>
          <a:p>
            <a:r>
              <a:rPr lang="en-US" sz="2400" dirty="0"/>
              <a:t>After </a:t>
            </a:r>
            <a:r>
              <a:rPr lang="en-US" sz="2400" i="1" dirty="0"/>
              <a:t>Kristallnacht</a:t>
            </a:r>
            <a:r>
              <a:rPr lang="en-US" sz="2400" dirty="0"/>
              <a:t> (9-10 November 1938) began sending Jews to concentration camps</a:t>
            </a:r>
          </a:p>
          <a:p>
            <a:r>
              <a:rPr lang="en-US" sz="2400" dirty="0"/>
              <a:t>After Final Solution (systematic genocide) January 1942, shipped Jews to death camps in German occupied Poland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485CE-9178-4ECB-B484-0B78B9F5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678" y="321176"/>
            <a:ext cx="3946283" cy="256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F7989-B2CE-4E7A-9B37-872BED59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088366"/>
            <a:ext cx="4042410" cy="28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422</Words>
  <Application>Microsoft Office PowerPoint</Application>
  <PresentationFormat>Widescreen</PresentationFormat>
  <Paragraphs>56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Japan Invades Manchuria 1931</vt:lpstr>
      <vt:lpstr>Germany Occupies the Rhineland 1936</vt:lpstr>
      <vt:lpstr>German Anti-Semitism</vt:lpstr>
      <vt:lpstr>Munich Agreement, 1938</vt:lpstr>
      <vt:lpstr>Hitler-Stalin Pact</vt:lpstr>
      <vt:lpstr>Invasion of Poland</vt:lpstr>
      <vt:lpstr>German/Russian Partition of Poland</vt:lpstr>
      <vt:lpstr>The Holocaust</vt:lpstr>
      <vt:lpstr>PowerPoint Presentation</vt:lpstr>
      <vt:lpstr>PowerPoint Presentation</vt:lpstr>
      <vt:lpstr>America First Committee</vt:lpstr>
      <vt:lpstr>Popular Front Anti-Fascists</vt:lpstr>
      <vt:lpstr>Changing the Message</vt:lpstr>
      <vt:lpstr>Fighting for Four Freedoms</vt:lpstr>
      <vt:lpstr>PowerPoint Presentation</vt:lpstr>
      <vt:lpstr>Naval Battle in the Pacific</vt:lpstr>
      <vt:lpstr>PowerPoint Presentation</vt:lpstr>
      <vt:lpstr>The European Arena</vt:lpstr>
      <vt:lpstr>Operation Torch</vt:lpstr>
      <vt:lpstr>Invasion of Sicily, July 1943</vt:lpstr>
      <vt:lpstr>PowerPoint Presentation</vt:lpstr>
      <vt:lpstr>D-Day</vt:lpstr>
      <vt:lpstr>Further Expansion of State Capacities</vt:lpstr>
      <vt:lpstr>Arsenal of Democracy</vt:lpstr>
      <vt:lpstr>Women join the workforce</vt:lpstr>
      <vt:lpstr>Combined Effect</vt:lpstr>
      <vt:lpstr>Japanese Internment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Stephens</dc:creator>
  <cp:lastModifiedBy>Cody Stephens</cp:lastModifiedBy>
  <cp:revision>53</cp:revision>
  <dcterms:created xsi:type="dcterms:W3CDTF">2018-06-13T18:33:21Z</dcterms:created>
  <dcterms:modified xsi:type="dcterms:W3CDTF">2018-08-29T14:18:37Z</dcterms:modified>
</cp:coreProperties>
</file>